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81" r:id="rId2"/>
    <p:sldId id="257" r:id="rId3"/>
    <p:sldId id="258" r:id="rId4"/>
    <p:sldId id="259" r:id="rId5"/>
    <p:sldId id="260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/>
    <p:restoredTop sz="94640"/>
  </p:normalViewPr>
  <p:slideViewPr>
    <p:cSldViewPr>
      <p:cViewPr varScale="1">
        <p:scale>
          <a:sx n="102" d="100"/>
          <a:sy n="102" d="100"/>
        </p:scale>
        <p:origin x="120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778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35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7111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9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138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173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568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032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32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286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294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123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184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953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9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29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A4A9D-3915-4011-BAC6-D56C30A09103}" type="datetimeFigureOut">
              <a:rPr lang="en-US" smtClean="0"/>
              <a:t>3/14/19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090BE64-8E7C-4DC7-A26B-59DCE8292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6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1828800"/>
            <a:ext cx="64008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古今將來永遠存在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Yesterday, Today, Forever</a:t>
            </a:r>
          </a:p>
        </p:txBody>
      </p:sp>
    </p:spTree>
    <p:extLst>
      <p:ext uri="{BB962C8B-B14F-4D97-AF65-F5344CB8AC3E}">
        <p14:creationId xmlns:p14="http://schemas.microsoft.com/office/powerpoint/2010/main" val="3473847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古今將來永遠存在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Ko-kim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 Past and present, now and ever,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</p:txBody>
      </p:sp>
    </p:spTree>
    <p:extLst>
      <p:ext uri="{BB962C8B-B14F-4D97-AF65-F5344CB8AC3E}">
        <p14:creationId xmlns:p14="http://schemas.microsoft.com/office/powerpoint/2010/main" val="531860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職業境遇世情人事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giap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keng-gu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se-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jin-su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雖然會改變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Daily work and human affairs,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also will change.</a:t>
            </a:r>
          </a:p>
        </p:txBody>
      </p:sp>
    </p:spTree>
    <p:extLst>
      <p:ext uri="{BB962C8B-B14F-4D97-AF65-F5344CB8AC3E}">
        <p14:creationId xmlns:p14="http://schemas.microsoft.com/office/powerpoint/2010/main" val="444635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26111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天地萬物都要改變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-toe, ban-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Heaven and earth all things will change,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2319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古今將來永遠存在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Ko-kim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 Past and present, now and ever,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</p:txBody>
      </p:sp>
    </p:spTree>
    <p:extLst>
      <p:ext uri="{BB962C8B-B14F-4D97-AF65-F5344CB8AC3E}">
        <p14:creationId xmlns:p14="http://schemas.microsoft.com/office/powerpoint/2010/main" val="1966845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父母兄弟親戚朋友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Pe-bu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chhin-chhek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有時會改變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Parents, family and friend-ships,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At times these will change.</a:t>
            </a:r>
          </a:p>
        </p:txBody>
      </p:sp>
    </p:spTree>
    <p:extLst>
      <p:ext uri="{BB962C8B-B14F-4D97-AF65-F5344CB8AC3E}">
        <p14:creationId xmlns:p14="http://schemas.microsoft.com/office/powerpoint/2010/main" val="14966659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77667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天地萬物都要改變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-toe, ban-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Heaven and earth all things will change,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1426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古今將來永遠存在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Ko-kim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 Past and present, now and ever,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</p:txBody>
      </p:sp>
    </p:spTree>
    <p:extLst>
      <p:ext uri="{BB962C8B-B14F-4D97-AF65-F5344CB8AC3E}">
        <p14:creationId xmlns:p14="http://schemas.microsoft.com/office/powerpoint/2010/main" val="1365360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性命如草榮光如花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</a:t>
            </a:r>
            <a:endParaRPr lang="en-US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都是會改變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Life and glory fade as flowers,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can quickly change.</a:t>
            </a:r>
          </a:p>
        </p:txBody>
      </p:sp>
    </p:spTree>
    <p:extLst>
      <p:ext uri="{BB962C8B-B14F-4D97-AF65-F5344CB8AC3E}">
        <p14:creationId xmlns:p14="http://schemas.microsoft.com/office/powerpoint/2010/main" val="263959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古今將來永遠存在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Ko-kim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Past and present, now and ever,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</p:txBody>
      </p:sp>
    </p:spTree>
    <p:extLst>
      <p:ext uri="{BB962C8B-B14F-4D97-AF65-F5344CB8AC3E}">
        <p14:creationId xmlns:p14="http://schemas.microsoft.com/office/powerpoint/2010/main" val="4005853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1855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天地萬物都要改變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-toe, ban-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Heaven and earth all things will change,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3985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世界潮流社會風俗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Se-kai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tiau-liu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hong-siok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常常在改變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Worldly fashions and social trends,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Always there is change.</a:t>
            </a:r>
          </a:p>
        </p:txBody>
      </p:sp>
    </p:spTree>
    <p:extLst>
      <p:ext uri="{BB962C8B-B14F-4D97-AF65-F5344CB8AC3E}">
        <p14:creationId xmlns:p14="http://schemas.microsoft.com/office/powerpoint/2010/main" val="3653362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00370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天地萬物都要改變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-toe, ban-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Heaven and earth all things will change,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9897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古今將來永遠存在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Ko-kim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chiong-lai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-chai,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Past and present, now and ever,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</p:txBody>
      </p:sp>
    </p:spTree>
    <p:extLst>
      <p:ext uri="{BB962C8B-B14F-4D97-AF65-F5344CB8AC3E}">
        <p14:creationId xmlns:p14="http://schemas.microsoft.com/office/powerpoint/2010/main" val="1079471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倫理禮教學說思想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-li,   le-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hak-soat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u-siong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亦是會改變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kai-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Morals, manners thought and theories,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of these will change.</a:t>
            </a:r>
          </a:p>
        </p:txBody>
      </p:sp>
    </p:spTree>
    <p:extLst>
      <p:ext uri="{BB962C8B-B14F-4D97-AF65-F5344CB8AC3E}">
        <p14:creationId xmlns:p14="http://schemas.microsoft.com/office/powerpoint/2010/main" val="1290747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573458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天地萬物都要改變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-toe, ban-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kai-pian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耶穌不改變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kai-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!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algn="ctr"/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Heaven and earth all things will change,</a:t>
            </a:r>
          </a:p>
          <a:p>
            <a:pPr algn="ctr"/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will not change.</a:t>
            </a:r>
          </a:p>
          <a:p>
            <a:pPr algn="ctr"/>
            <a:endParaRPr lang="en-US" sz="3500" dirty="0"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171186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{7F45290C-0C28-DB41-92DC-73E28F039E7F}tf10001069</Template>
  <TotalTime>205</TotalTime>
  <Words>727</Words>
  <Application>Microsoft Macintosh PowerPoint</Application>
  <PresentationFormat>On-screen Show (4:3)</PresentationFormat>
  <Paragraphs>147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DFKai-SB</vt:lpstr>
      <vt:lpstr>Arial</vt:lpstr>
      <vt:lpstr>Candara</vt:lpstr>
      <vt:lpstr>Century Gothic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古今將來永遠存在 Yesterday, Today, Forever</dc:title>
  <dc:creator>GGC Tech</dc:creator>
  <cp:lastModifiedBy>MIS GGC</cp:lastModifiedBy>
  <cp:revision>22</cp:revision>
  <dcterms:created xsi:type="dcterms:W3CDTF">2017-03-31T03:15:53Z</dcterms:created>
  <dcterms:modified xsi:type="dcterms:W3CDTF">2019-03-14T01:02:41Z</dcterms:modified>
</cp:coreProperties>
</file>